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48" r:id="rId1"/>
  </p:sldMasterIdLst>
  <p:notesMasterIdLst>
    <p:notesMasterId r:id="rId9"/>
  </p:notesMasterIdLst>
  <p:sldIdLst>
    <p:sldId id="269" r:id="rId2"/>
    <p:sldId id="312" r:id="rId3"/>
    <p:sldId id="580" r:id="rId4"/>
    <p:sldId id="572" r:id="rId5"/>
    <p:sldId id="582" r:id="rId6"/>
    <p:sldId id="577" r:id="rId7"/>
    <p:sldId id="584" r:id="rId8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 userDrawn="1">
          <p15:clr>
            <a:srgbClr val="F26B43"/>
          </p15:clr>
        </p15:guide>
        <p15:guide id="2" pos="7469" userDrawn="1">
          <p15:clr>
            <a:srgbClr val="9AA0A6"/>
          </p15:clr>
        </p15:guide>
        <p15:guide id="3" orient="horz" pos="119" userDrawn="1">
          <p15:clr>
            <a:srgbClr val="9AA0A6"/>
          </p15:clr>
        </p15:guide>
        <p15:guide id="4" orient="horz" pos="2160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4201" userDrawn="1">
          <p15:clr>
            <a:srgbClr val="9AA0A6"/>
          </p15:clr>
        </p15:guide>
        <p15:guide id="8" pos="211" userDrawn="1">
          <p15:clr>
            <a:srgbClr val="9AA0A6"/>
          </p15:clr>
        </p15:guide>
        <p15:guide id="10" orient="horz" pos="777" userDrawn="1">
          <p15:clr>
            <a:srgbClr val="9AA0A6"/>
          </p15:clr>
        </p15:guide>
        <p15:guide id="11" orient="horz" pos="3067" userDrawn="1">
          <p15:clr>
            <a:srgbClr val="9AA0A6"/>
          </p15:clr>
        </p15:guide>
        <p15:guide id="12" orient="horz" pos="3521" userDrawn="1">
          <p15:clr>
            <a:srgbClr val="9AA0A6"/>
          </p15:clr>
        </p15:guide>
        <p15:guide id="14" orient="horz" pos="2614" userDrawn="1">
          <p15:clr>
            <a:srgbClr val="9AA0A6"/>
          </p15:clr>
        </p15:guide>
        <p15:guide id="15" orient="horz" pos="346" userDrawn="1">
          <p15:clr>
            <a:srgbClr val="F26B43"/>
          </p15:clr>
        </p15:guide>
        <p15:guide id="16" orient="horz" pos="1706" userDrawn="1">
          <p15:clr>
            <a:srgbClr val="9AA0A6"/>
          </p15:clr>
        </p15:guide>
        <p15:guide id="17" pos="1776" userDrawn="1">
          <p15:clr>
            <a:srgbClr val="9AA0A6"/>
          </p15:clr>
        </p15:guide>
        <p15:guide id="18" pos="4520" userDrawn="1">
          <p15:clr>
            <a:srgbClr val="9AA0A6"/>
          </p15:clr>
        </p15:guide>
        <p15:guide id="19" pos="1096" userDrawn="1">
          <p15:clr>
            <a:srgbClr val="9AA0A6"/>
          </p15:clr>
        </p15:guide>
        <p15:guide id="20" pos="438" userDrawn="1">
          <p15:clr>
            <a:srgbClr val="F26B43"/>
          </p15:clr>
        </p15:guide>
        <p15:guide id="21" pos="2479" userDrawn="1">
          <p15:clr>
            <a:srgbClr val="9AA0A6"/>
          </p15:clr>
        </p15:guide>
        <p15:guide id="22" pos="3182" userDrawn="1">
          <p15:clr>
            <a:srgbClr val="9AA0A6"/>
          </p15:clr>
        </p15:guide>
        <p15:guide id="23" pos="5201" userDrawn="1">
          <p15:clr>
            <a:srgbClr val="9AA0A6"/>
          </p15:clr>
        </p15:guide>
        <p15:guide id="24" pos="5881" userDrawn="1">
          <p15:clr>
            <a:srgbClr val="9AA0A6"/>
          </p15:clr>
        </p15:guide>
        <p15:guide id="25" pos="6562" userDrawn="1">
          <p15:clr>
            <a:srgbClr val="9AA0A6"/>
          </p15:clr>
        </p15:guide>
        <p15:guide id="26" pos="7242" userDrawn="1">
          <p15:clr>
            <a:srgbClr val="F26B43"/>
          </p15:clr>
        </p15:guide>
        <p15:guide id="27" orient="horz" pos="1253" userDrawn="1">
          <p15:clr>
            <a:srgbClr val="9AA0A6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坂根 佳津" initials="坂根" lastIdx="2" clrIdx="0">
    <p:extLst>
      <p:ext uri="{19B8F6BF-5375-455C-9EA6-DF929625EA0E}">
        <p15:presenceInfo xmlns:p15="http://schemas.microsoft.com/office/powerpoint/2012/main" userId="d5ee2d14fc888a8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D"/>
    <a:srgbClr val="FFFFFF"/>
    <a:srgbClr val="99FF99"/>
    <a:srgbClr val="CCFFCC"/>
    <a:srgbClr val="66FF66"/>
    <a:srgbClr val="595959"/>
    <a:srgbClr val="CFD9FB"/>
    <a:srgbClr val="EF8600"/>
    <a:srgbClr val="1F95D4"/>
    <a:srgbClr val="FFF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9229" autoAdjust="0"/>
  </p:normalViewPr>
  <p:slideViewPr>
    <p:cSldViewPr snapToGrid="0">
      <p:cViewPr varScale="1">
        <p:scale>
          <a:sx n="123" d="100"/>
          <a:sy n="123" d="100"/>
        </p:scale>
        <p:origin x="640" y="184"/>
      </p:cViewPr>
      <p:guideLst>
        <p:guide orient="horz" pos="3974"/>
        <p:guide pos="7469"/>
        <p:guide orient="horz" pos="119"/>
        <p:guide orient="horz" pos="2160"/>
        <p:guide pos="3840"/>
        <p:guide orient="horz" pos="4201"/>
        <p:guide pos="211"/>
        <p:guide orient="horz" pos="777"/>
        <p:guide orient="horz" pos="3067"/>
        <p:guide orient="horz" pos="3521"/>
        <p:guide orient="horz" pos="2614"/>
        <p:guide orient="horz" pos="346"/>
        <p:guide orient="horz" pos="1706"/>
        <p:guide pos="1776"/>
        <p:guide pos="4520"/>
        <p:guide pos="1096"/>
        <p:guide pos="438"/>
        <p:guide pos="2479"/>
        <p:guide pos="3182"/>
        <p:guide pos="5201"/>
        <p:guide pos="5881"/>
        <p:guide pos="6562"/>
        <p:guide pos="7242"/>
        <p:guide orient="horz" pos="125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075" y="746125"/>
            <a:ext cx="66230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7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◇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1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444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2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681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3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126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4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237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5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1775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6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58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514350"/>
            <a:ext cx="4568825" cy="2570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987202" y="3255471"/>
            <a:ext cx="7897613" cy="308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marL="0" indent="0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0" name="Google Shape;70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ja-JP" altLang="en-US" kern="0">
                <a:solidFill>
                  <a:srgbClr val="000000"/>
                </a:solidFill>
              </a:rPr>
              <a:t>大阪市立デザイン教育研究所</a:t>
            </a:r>
            <a:r>
              <a:rPr lang="en-US" altLang="ja-JP" kern="0">
                <a:solidFill>
                  <a:srgbClr val="000000"/>
                </a:solidFill>
              </a:rPr>
              <a:t>-PF</a:t>
            </a:r>
            <a:r>
              <a:rPr lang="ja-JP" altLang="en-US" kern="0">
                <a:solidFill>
                  <a:srgbClr val="000000"/>
                </a:solidFill>
              </a:rPr>
              <a:t>作成の手引き</a:t>
            </a:r>
            <a:r>
              <a:rPr lang="en-US" altLang="ja-JP" kern="0">
                <a:solidFill>
                  <a:srgbClr val="000000"/>
                </a:solidFill>
              </a:rPr>
              <a:t>2021/4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1" name="Google Shape;71;p1:notes"/>
          <p:cNvSpPr txBox="1">
            <a:spLocks noGrp="1"/>
          </p:cNvSpPr>
          <p:nvPr>
            <p:ph type="dt" idx="10"/>
          </p:nvPr>
        </p:nvSpPr>
        <p:spPr>
          <a:xfrm>
            <a:off x="5591858" y="0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t" anchorCtr="0">
            <a:noAutofit/>
          </a:bodyPr>
          <a:lstStyle/>
          <a:p>
            <a:pPr defTabSz="911200">
              <a:buClr>
                <a:srgbClr val="000000"/>
              </a:buClr>
              <a:defRPr/>
            </a:pPr>
            <a:r>
              <a:rPr lang="en-US" altLang="ja-JP" kern="0">
                <a:solidFill>
                  <a:srgbClr val="000000"/>
                </a:solidFill>
              </a:rPr>
              <a:t>2021/4/21</a:t>
            </a:r>
            <a:endParaRPr kern="0">
              <a:solidFill>
                <a:srgbClr val="000000"/>
              </a:solidFill>
            </a:endParaRPr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5591858" y="6509752"/>
            <a:ext cx="4277874" cy="34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57" tIns="47816" rIns="95657" bIns="47816" anchor="b" anchorCtr="0">
            <a:noAutofit/>
          </a:bodyPr>
          <a:lstStyle/>
          <a:p>
            <a:pPr algn="r" defTabSz="911200">
              <a:buClr>
                <a:srgbClr val="000000"/>
              </a:buClr>
              <a:defRPr/>
            </a:pPr>
            <a:fld id="{00000000-1234-1234-1234-123412341234}" type="slidenum">
              <a:rPr lang="en-US" altLang="ja-JP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r" defTabSz="911200">
                <a:buClr>
                  <a:srgbClr val="000000"/>
                </a:buClr>
                <a:defRPr/>
              </a:pPr>
              <a:t>7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465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63" cy="2736900"/>
          </a:xfrm>
          <a:prstGeom prst="rect">
            <a:avLst/>
          </a:prstGeom>
        </p:spPr>
        <p:txBody>
          <a:bodyPr spcFirstLastPara="1" wrap="square" lIns="106650" tIns="106650" rIns="106650" bIns="1066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1pPr>
            <a:lvl2pPr lvl="1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2pPr>
            <a:lvl3pPr lvl="2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3pPr>
            <a:lvl4pPr lvl="3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4pPr>
            <a:lvl5pPr lvl="4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5pPr>
            <a:lvl6pPr lvl="5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6pPr>
            <a:lvl7pPr lvl="6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7pPr>
            <a:lvl8pPr lvl="7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8pPr>
            <a:lvl9pPr lvl="8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5631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15601" y="3778833"/>
            <a:ext cx="11360863" cy="10569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047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714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863" cy="7635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863" cy="45552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22042" lvl="0" indent="-334116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marL="844083" lvl="1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266124" lvl="2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688165" lvl="3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110207" lvl="4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532248" lvl="5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2954289" lvl="6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376331" lvl="7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3798372" lvl="8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394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863" cy="7635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5333169" cy="45552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22042" lvl="0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77"/>
            </a:lvl1pPr>
            <a:lvl2pPr marL="844083" lvl="1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2pPr>
            <a:lvl3pPr marL="1266124" lvl="2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3pPr>
            <a:lvl4pPr marL="1688165" lvl="3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4pPr>
            <a:lvl5pPr marL="2110207" lvl="4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5pPr>
            <a:lvl6pPr marL="2532248" lvl="5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6pPr>
            <a:lvl7pPr marL="2954289" lvl="6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7pPr>
            <a:lvl8pPr marL="3376331" lvl="7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8pPr>
            <a:lvl9pPr marL="3798372" lvl="8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6443201" y="1536633"/>
            <a:ext cx="5333169" cy="45552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22042" lvl="0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77"/>
            </a:lvl1pPr>
            <a:lvl2pPr marL="844083" lvl="1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2pPr>
            <a:lvl3pPr marL="1266124" lvl="2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3pPr>
            <a:lvl4pPr marL="1688165" lvl="3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4pPr>
            <a:lvl5pPr marL="2110207" lvl="4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5pPr>
            <a:lvl6pPr marL="2532248" lvl="5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6pPr>
            <a:lvl7pPr marL="2954289" lvl="6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7pPr>
            <a:lvl8pPr marL="3376331" lvl="7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8pPr>
            <a:lvl9pPr marL="3798372" lvl="8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25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863" cy="7635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922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06650" tIns="106650" rIns="106650" bIns="1066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585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22042" lvl="0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1pPr>
            <a:lvl2pPr marL="844083" lvl="1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2pPr>
            <a:lvl3pPr marL="1266124" lvl="2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3pPr>
            <a:lvl4pPr marL="1688165" lvl="3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4pPr>
            <a:lvl5pPr marL="2110207" lvl="4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5pPr>
            <a:lvl6pPr marL="2532248" lvl="5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6pPr>
            <a:lvl7pPr marL="2954289" lvl="6" indent="-2930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92"/>
            </a:lvl7pPr>
            <a:lvl8pPr marL="3376331" lvl="7" indent="-293084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92"/>
            </a:lvl8pPr>
            <a:lvl9pPr marL="3798372" lvl="8" indent="-293084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92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533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53666" y="600200"/>
            <a:ext cx="8490463" cy="54543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 sz="5169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781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8447" tIns="98447" rIns="98447" bIns="9844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92"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54001" y="1644233"/>
            <a:ext cx="5393723" cy="1976400"/>
          </a:xfrm>
          <a:prstGeom prst="rect">
            <a:avLst/>
          </a:prstGeom>
        </p:spPr>
        <p:txBody>
          <a:bodyPr spcFirstLastPara="1" wrap="square" lIns="106650" tIns="106650" rIns="106650" bIns="1066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523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354001" y="3737433"/>
            <a:ext cx="5393723" cy="16467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216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586001" y="965433"/>
            <a:ext cx="5116063" cy="49269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marL="422042" lvl="0" indent="-334116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marL="844083" lvl="1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266124" lvl="2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688165" lvl="3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110207" lvl="4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532248" lvl="5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2954289" lvl="6" indent="-304808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376331" lvl="7" indent="-304808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3798372" lvl="8" indent="-30480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47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277" cy="806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marL="422042" lvl="0" indent="-21102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819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415601" y="1474833"/>
            <a:ext cx="11360863" cy="2618100"/>
          </a:xfrm>
          <a:prstGeom prst="rect">
            <a:avLst/>
          </a:prstGeom>
        </p:spPr>
        <p:txBody>
          <a:bodyPr spcFirstLastPara="1" wrap="square" lIns="106650" tIns="106650" rIns="106650" bIns="1066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2923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15601" y="4202967"/>
            <a:ext cx="11360863" cy="1734300"/>
          </a:xfrm>
          <a:prstGeom prst="rect">
            <a:avLst/>
          </a:prstGeom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22042" lvl="0" indent="-334116" algn="ctr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marL="844083" lvl="1" indent="-304808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266124" lvl="2" indent="-304808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688165" lvl="3" indent="-304808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110207" lvl="4" indent="-304808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532248" lvl="5" indent="-304808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2954289" lvl="6" indent="-304808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376331" lvl="7" indent="-304808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3798372" lvl="8" indent="-304808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033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863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6650" tIns="106650" rIns="106650" bIns="1066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863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6650" tIns="106650" rIns="106650" bIns="106650" anchor="t" anchorCtr="0">
            <a:normAutofit/>
          </a:bodyPr>
          <a:lstStyle>
            <a:lvl1pPr marL="457200" lvl="0" indent="-361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447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6650" tIns="106650" rIns="106650" bIns="106650" anchor="ctr" anchorCtr="0">
            <a:normAutofit/>
          </a:bodyPr>
          <a:lstStyle>
            <a:lvl1pPr lvl="0" algn="r">
              <a:buNone/>
              <a:defRPr sz="1108">
                <a:solidFill>
                  <a:schemeClr val="dk2"/>
                </a:solidFill>
              </a:defRPr>
            </a:lvl1pPr>
            <a:lvl2pPr lvl="1" algn="r">
              <a:buNone/>
              <a:defRPr sz="1108">
                <a:solidFill>
                  <a:schemeClr val="dk2"/>
                </a:solidFill>
              </a:defRPr>
            </a:lvl2pPr>
            <a:lvl3pPr lvl="2" algn="r">
              <a:buNone/>
              <a:defRPr sz="1108">
                <a:solidFill>
                  <a:schemeClr val="dk2"/>
                </a:solidFill>
              </a:defRPr>
            </a:lvl3pPr>
            <a:lvl4pPr lvl="3" algn="r">
              <a:buNone/>
              <a:defRPr sz="1108">
                <a:solidFill>
                  <a:schemeClr val="dk2"/>
                </a:solidFill>
              </a:defRPr>
            </a:lvl4pPr>
            <a:lvl5pPr lvl="4" algn="r">
              <a:buNone/>
              <a:defRPr sz="1108">
                <a:solidFill>
                  <a:schemeClr val="dk2"/>
                </a:solidFill>
              </a:defRPr>
            </a:lvl5pPr>
            <a:lvl6pPr lvl="5" algn="r">
              <a:buNone/>
              <a:defRPr sz="1108">
                <a:solidFill>
                  <a:schemeClr val="dk2"/>
                </a:solidFill>
              </a:defRPr>
            </a:lvl6pPr>
            <a:lvl7pPr lvl="6" algn="r">
              <a:buNone/>
              <a:defRPr sz="1108">
                <a:solidFill>
                  <a:schemeClr val="dk2"/>
                </a:solidFill>
              </a:defRPr>
            </a:lvl7pPr>
            <a:lvl8pPr lvl="7" algn="r">
              <a:buNone/>
              <a:defRPr sz="1108">
                <a:solidFill>
                  <a:schemeClr val="dk2"/>
                </a:solidFill>
              </a:defRPr>
            </a:lvl8pPr>
            <a:lvl9pPr lvl="8" algn="r">
              <a:buNone/>
              <a:defRPr sz="1108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47599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902190" y="493924"/>
            <a:ext cx="8352691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zh-TW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</a:t>
            </a:r>
            <a:r>
              <a:rPr lang="en-US" altLang="ja-JP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zh-TW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</a:t>
            </a:r>
            <a:r>
              <a:rPr lang="en-US" altLang="ja-JP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5)</a:t>
            </a:r>
            <a:r>
              <a:rPr lang="zh-TW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 入学者選抜</a:t>
            </a: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（補充選抜）</a:t>
            </a:r>
            <a:r>
              <a:rPr lang="zh-TW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参考資料</a:t>
            </a:r>
            <a:endParaRPr lang="ja-JP" altLang="en-US" sz="2400" dirty="0">
              <a:solidFill>
                <a:srgbClr val="595959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537284" y="2708275"/>
            <a:ext cx="11117432" cy="16582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>
              <a:buSzPct val="61818"/>
            </a:pPr>
            <a:r>
              <a:rPr lang="ja-JP" altLang="en-US" sz="5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「ポートフォリオ」について</a:t>
            </a:r>
            <a:endParaRPr lang="en-US" altLang="ja-JP" sz="5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" name="Google Shape;76;p15">
            <a:extLst>
              <a:ext uri="{FF2B5EF4-FFF2-40B4-BE49-F238E27FC236}">
                <a16:creationId xmlns:a16="http://schemas.microsoft.com/office/drawing/2014/main" id="{465B1B3E-4750-AB6B-E093-4C9F1F91E233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090" y="217400"/>
            <a:ext cx="956843" cy="104824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cxnSp>
        <p:nvCxnSpPr>
          <p:cNvPr id="4" name="Google Shape;77;p15">
            <a:extLst>
              <a:ext uri="{FF2B5EF4-FFF2-40B4-BE49-F238E27FC236}">
                <a16:creationId xmlns:a16="http://schemas.microsoft.com/office/drawing/2014/main" id="{E070615A-C18E-530C-95C5-0A25265BC80C}"/>
              </a:ext>
            </a:extLst>
          </p:cNvPr>
          <p:cNvCxnSpPr>
            <a:cxnSpLocks/>
          </p:cNvCxnSpPr>
          <p:nvPr/>
        </p:nvCxnSpPr>
        <p:spPr>
          <a:xfrm>
            <a:off x="512641" y="1174972"/>
            <a:ext cx="1116392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6DD748-C8E1-BA98-3E25-142395160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977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902190" y="622775"/>
            <a:ext cx="8352691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b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「ポートフォリオ」について</a:t>
            </a:r>
            <a:endParaRPr sz="2000" dirty="0">
              <a:solidFill>
                <a:schemeClr val="dk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514036" y="3192378"/>
            <a:ext cx="11163928" cy="12685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>
              <a:lnSpc>
                <a:spcPct val="150000"/>
              </a:lnSpc>
              <a:buSzPct val="61818"/>
            </a:pP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⑴　</a:t>
            </a:r>
            <a:r>
              <a:rPr lang="ja-JP" altLang="en-US" sz="4984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デッサン</a:t>
            </a: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作品　１点</a:t>
            </a:r>
            <a:endParaRPr lang="en-US" altLang="ja-JP" sz="4062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7" name="Google Shape;77;p15">
            <a:extLst>
              <a:ext uri="{FF2B5EF4-FFF2-40B4-BE49-F238E27FC236}">
                <a16:creationId xmlns:a16="http://schemas.microsoft.com/office/drawing/2014/main" id="{23021ADB-74F7-444A-981C-C8DA203BA28C}"/>
              </a:ext>
            </a:extLst>
          </p:cNvPr>
          <p:cNvCxnSpPr>
            <a:cxnSpLocks/>
          </p:cNvCxnSpPr>
          <p:nvPr/>
        </p:nvCxnSpPr>
        <p:spPr>
          <a:xfrm>
            <a:off x="499140" y="1266713"/>
            <a:ext cx="1116392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9336610A-C8BB-A193-8FE7-032023E4BFEC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090" y="369800"/>
            <a:ext cx="956843" cy="104824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F125AB1-8470-1665-A0F4-25F3106BAF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31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5E8C9B94-3019-F9F6-7BD0-D8965517ED8D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60" t="19346" r="1288" b="24828"/>
          <a:stretch/>
        </p:blipFill>
        <p:spPr>
          <a:xfrm>
            <a:off x="4366279" y="2014255"/>
            <a:ext cx="3459440" cy="282949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Google Shape;78;p15">
            <a:extLst>
              <a:ext uri="{FF2B5EF4-FFF2-40B4-BE49-F238E27FC236}">
                <a16:creationId xmlns:a16="http://schemas.microsoft.com/office/drawing/2014/main" id="{B0D7D488-03C8-D5BA-88DC-EFA93E6E535A}"/>
              </a:ext>
            </a:extLst>
          </p:cNvPr>
          <p:cNvSpPr txBox="1"/>
          <p:nvPr/>
        </p:nvSpPr>
        <p:spPr>
          <a:xfrm>
            <a:off x="6627043" y="6166592"/>
            <a:ext cx="5097971" cy="369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84392" rIns="84392" bIns="84392" anchor="t" anchorCtr="0">
            <a:spAutoFit/>
          </a:bodyPr>
          <a:lstStyle/>
          <a:p>
            <a:pPr lvl="0" algn="ctr" defTabSz="914400">
              <a:buClr>
                <a:srgbClr val="000000"/>
              </a:buClr>
              <a:defRPr/>
            </a:pPr>
            <a:r>
              <a:rPr lang="ja-JP" altLang="en-US" sz="1292" kern="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/>
                <a:sym typeface="Arial"/>
              </a:rPr>
              <a:t>大阪市立デザイン教育研究所 入学者選抜（補充選抜） 参考資料</a:t>
            </a:r>
            <a:endParaRPr kumimoji="0" sz="129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/>
              <a:sym typeface="Arial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C05CA45-4A67-C0F3-6D6C-44E6F5386D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3</a:t>
            </a:fld>
            <a:endParaRPr lang="ja-JP" altLang="en-US" dirty="0"/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C1504F6C-3D4C-4DA0-AA1B-5A3FB3511E4E}"/>
              </a:ext>
            </a:extLst>
          </p:cNvPr>
          <p:cNvSpPr/>
          <p:nvPr/>
        </p:nvSpPr>
        <p:spPr>
          <a:xfrm>
            <a:off x="1548261" y="674058"/>
            <a:ext cx="9095472" cy="5509883"/>
          </a:xfrm>
          <a:prstGeom prst="foldedCorner">
            <a:avLst>
              <a:gd name="adj" fmla="val 12036"/>
            </a:avLst>
          </a:prstGeom>
          <a:solidFill>
            <a:srgbClr val="FFFFFF">
              <a:alpha val="86000"/>
            </a:srgb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1583196" y="1435395"/>
            <a:ext cx="8387624" cy="453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制作時期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高校２年・高校３年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制作時間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３時間・６時間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モチーフ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石膏像・自画像・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手・ 鍋・段ボール・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ビン・室内・建物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四つ切画用紙　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560271" y="1016412"/>
            <a:ext cx="2979178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800" dirty="0">
                <a:solidFill>
                  <a:schemeClr val="dk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デッサン作品</a:t>
            </a:r>
            <a:endParaRPr sz="2400" dirty="0">
              <a:solidFill>
                <a:schemeClr val="dk2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406EB3-9E8F-424A-AF0E-A9D12EB134D2}"/>
              </a:ext>
            </a:extLst>
          </p:cNvPr>
          <p:cNvSpPr/>
          <p:nvPr/>
        </p:nvSpPr>
        <p:spPr>
          <a:xfrm>
            <a:off x="3940404" y="884640"/>
            <a:ext cx="6447934" cy="4630036"/>
          </a:xfrm>
          <a:prstGeom prst="rect">
            <a:avLst/>
          </a:prstGeom>
          <a:solidFill>
            <a:srgbClr val="E9EDFD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i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デッサン作品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28525A-CA9F-411B-AC39-EF7D432B5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8261" y="5626258"/>
            <a:ext cx="3724979" cy="1182727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8AEBD0E-E395-4931-99EA-31F7661379B7}"/>
              </a:ext>
            </a:extLst>
          </p:cNvPr>
          <p:cNvSpPr/>
          <p:nvPr/>
        </p:nvSpPr>
        <p:spPr>
          <a:xfrm>
            <a:off x="5471237" y="1059439"/>
            <a:ext cx="4362631" cy="4268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用紙は片面使い、レイアウトは任意</a:t>
            </a:r>
          </a:p>
        </p:txBody>
      </p:sp>
      <p:sp>
        <p:nvSpPr>
          <p:cNvPr id="10" name="フローチャート: 代替処理 9">
            <a:extLst>
              <a:ext uri="{FF2B5EF4-FFF2-40B4-BE49-F238E27FC236}">
                <a16:creationId xmlns:a16="http://schemas.microsoft.com/office/drawing/2014/main" id="{3E5585CA-37B9-407C-BB58-2539C7654148}"/>
              </a:ext>
            </a:extLst>
          </p:cNvPr>
          <p:cNvSpPr/>
          <p:nvPr/>
        </p:nvSpPr>
        <p:spPr>
          <a:xfrm>
            <a:off x="10009794" y="573412"/>
            <a:ext cx="1361551" cy="629368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参考</a:t>
            </a:r>
          </a:p>
        </p:txBody>
      </p:sp>
      <p:sp>
        <p:nvSpPr>
          <p:cNvPr id="6" name="円柱 5">
            <a:extLst>
              <a:ext uri="{FF2B5EF4-FFF2-40B4-BE49-F238E27FC236}">
                <a16:creationId xmlns:a16="http://schemas.microsoft.com/office/drawing/2014/main" id="{91853CE5-0CF8-0738-ACAC-3A625F160AFB}"/>
              </a:ext>
            </a:extLst>
          </p:cNvPr>
          <p:cNvSpPr/>
          <p:nvPr/>
        </p:nvSpPr>
        <p:spPr>
          <a:xfrm>
            <a:off x="7584530" y="2131145"/>
            <a:ext cx="1074656" cy="2271173"/>
          </a:xfrm>
          <a:prstGeom prst="ca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直方体 6">
            <a:extLst>
              <a:ext uri="{FF2B5EF4-FFF2-40B4-BE49-F238E27FC236}">
                <a16:creationId xmlns:a16="http://schemas.microsoft.com/office/drawing/2014/main" id="{803DE4D7-8FA6-C0BD-84B7-87F910D0D1EA}"/>
              </a:ext>
            </a:extLst>
          </p:cNvPr>
          <p:cNvSpPr/>
          <p:nvPr/>
        </p:nvSpPr>
        <p:spPr>
          <a:xfrm>
            <a:off x="5161175" y="3886487"/>
            <a:ext cx="934822" cy="963095"/>
          </a:xfrm>
          <a:prstGeom prst="cub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D2048A3-B1A0-F5D7-A261-1228C54EB15F}"/>
              </a:ext>
            </a:extLst>
          </p:cNvPr>
          <p:cNvSpPr/>
          <p:nvPr/>
        </p:nvSpPr>
        <p:spPr>
          <a:xfrm>
            <a:off x="8251594" y="3827150"/>
            <a:ext cx="999241" cy="994151"/>
          </a:xfrm>
          <a:prstGeom prst="ellipse">
            <a:avLst/>
          </a:prstGeom>
          <a:gradFill flip="none" rotWithShape="1">
            <a:gsLst>
              <a:gs pos="5000">
                <a:schemeClr val="accent1">
                  <a:shade val="30000"/>
                  <a:satMod val="115000"/>
                </a:schemeClr>
              </a:gs>
              <a:gs pos="36000">
                <a:schemeClr val="accent1">
                  <a:shade val="67500"/>
                  <a:satMod val="115000"/>
                </a:schemeClr>
              </a:gs>
              <a:gs pos="92353">
                <a:schemeClr val="bg1">
                  <a:lumMod val="9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円柱 13">
            <a:extLst>
              <a:ext uri="{FF2B5EF4-FFF2-40B4-BE49-F238E27FC236}">
                <a16:creationId xmlns:a16="http://schemas.microsoft.com/office/drawing/2014/main" id="{E5080A6F-7090-E8C1-18F6-07F49654D302}"/>
              </a:ext>
            </a:extLst>
          </p:cNvPr>
          <p:cNvSpPr/>
          <p:nvPr/>
        </p:nvSpPr>
        <p:spPr>
          <a:xfrm rot="6927298">
            <a:off x="6547359" y="3036516"/>
            <a:ext cx="523737" cy="2469160"/>
          </a:xfrm>
          <a:prstGeom prst="ca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6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902190" y="622775"/>
            <a:ext cx="8352691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b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「ポートフォリオ」について</a:t>
            </a:r>
            <a:endParaRPr sz="2000" dirty="0">
              <a:solidFill>
                <a:schemeClr val="dk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514036" y="3192378"/>
            <a:ext cx="11163928" cy="12685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>
              <a:lnSpc>
                <a:spcPct val="150000"/>
              </a:lnSpc>
              <a:buSzPct val="61818"/>
            </a:pP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⑵　</a:t>
            </a:r>
            <a:r>
              <a:rPr lang="ja-JP" altLang="en-US" sz="4984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平面</a:t>
            </a: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作品　１点</a:t>
            </a:r>
            <a:endParaRPr lang="en-US" altLang="ja-JP" sz="4062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7" name="Google Shape;77;p15">
            <a:extLst>
              <a:ext uri="{FF2B5EF4-FFF2-40B4-BE49-F238E27FC236}">
                <a16:creationId xmlns:a16="http://schemas.microsoft.com/office/drawing/2014/main" id="{23021ADB-74F7-444A-981C-C8DA203BA28C}"/>
              </a:ext>
            </a:extLst>
          </p:cNvPr>
          <p:cNvCxnSpPr>
            <a:cxnSpLocks/>
          </p:cNvCxnSpPr>
          <p:nvPr/>
        </p:nvCxnSpPr>
        <p:spPr>
          <a:xfrm>
            <a:off x="499140" y="1266713"/>
            <a:ext cx="1116392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9336610A-C8BB-A193-8FE7-032023E4BFEC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090" y="369800"/>
            <a:ext cx="956843" cy="104824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F125AB1-8470-1665-A0F4-25F3106BAF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787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5E8C9B94-3019-F9F6-7BD0-D8965517ED8D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60" t="19346" r="1288" b="24828"/>
          <a:stretch/>
        </p:blipFill>
        <p:spPr>
          <a:xfrm>
            <a:off x="4366279" y="2014255"/>
            <a:ext cx="3459440" cy="282949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C05CA45-4A67-C0F3-6D6C-44E6F5386D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5</a:t>
            </a:fld>
            <a:endParaRPr lang="ja-JP" altLang="en-US"/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C1504F6C-3D4C-4DA0-AA1B-5A3FB3511E4E}"/>
              </a:ext>
            </a:extLst>
          </p:cNvPr>
          <p:cNvSpPr/>
          <p:nvPr/>
        </p:nvSpPr>
        <p:spPr>
          <a:xfrm>
            <a:off x="1548261" y="674058"/>
            <a:ext cx="9095472" cy="5509883"/>
          </a:xfrm>
          <a:prstGeom prst="foldedCorner">
            <a:avLst>
              <a:gd name="adj" fmla="val 12036"/>
            </a:avLst>
          </a:prstGeom>
          <a:solidFill>
            <a:srgbClr val="FFFFFF">
              <a:alpha val="86000"/>
            </a:srgb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1583196" y="1435395"/>
            <a:ext cx="8387624" cy="453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制作時期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高校２年・高校３年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制作時間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３時間・６時間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テーマ・コンセプト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イラスト・油彩・</a:t>
            </a: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ポスター・パース</a:t>
            </a: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版画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Ｂ３ケント紙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560271" y="1016412"/>
            <a:ext cx="2979178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800" dirty="0">
                <a:solidFill>
                  <a:schemeClr val="dk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平面作品</a:t>
            </a:r>
            <a:endParaRPr sz="2400" dirty="0">
              <a:solidFill>
                <a:schemeClr val="dk2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406EB3-9E8F-424A-AF0E-A9D12EB134D2}"/>
              </a:ext>
            </a:extLst>
          </p:cNvPr>
          <p:cNvSpPr/>
          <p:nvPr/>
        </p:nvSpPr>
        <p:spPr>
          <a:xfrm>
            <a:off x="3761295" y="884639"/>
            <a:ext cx="6608190" cy="463003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i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平面作品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28525A-CA9F-411B-AC39-EF7D432B57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8261" y="5626258"/>
            <a:ext cx="3724979" cy="1182727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8AEBD0E-E395-4931-99EA-31F7661379B7}"/>
              </a:ext>
            </a:extLst>
          </p:cNvPr>
          <p:cNvSpPr/>
          <p:nvPr/>
        </p:nvSpPr>
        <p:spPr>
          <a:xfrm>
            <a:off x="5439138" y="1011394"/>
            <a:ext cx="4362631" cy="4268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用紙は片面使い、レイアウトは任意</a:t>
            </a:r>
          </a:p>
        </p:txBody>
      </p:sp>
      <p:sp>
        <p:nvSpPr>
          <p:cNvPr id="6" name="Google Shape;78;p15">
            <a:extLst>
              <a:ext uri="{FF2B5EF4-FFF2-40B4-BE49-F238E27FC236}">
                <a16:creationId xmlns:a16="http://schemas.microsoft.com/office/drawing/2014/main" id="{A5C8CD2F-E8DA-94BC-D7D2-C2C19B81666C}"/>
              </a:ext>
            </a:extLst>
          </p:cNvPr>
          <p:cNvSpPr txBox="1"/>
          <p:nvPr/>
        </p:nvSpPr>
        <p:spPr>
          <a:xfrm>
            <a:off x="6711885" y="6166592"/>
            <a:ext cx="5013129" cy="369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84392" rIns="84392" bIns="84392" anchor="t" anchorCtr="0">
            <a:spAutoFit/>
          </a:bodyPr>
          <a:lstStyle/>
          <a:p>
            <a:pPr lvl="0" algn="ctr" defTabSz="914400">
              <a:buClr>
                <a:srgbClr val="000000"/>
              </a:buClr>
              <a:defRPr/>
            </a:pPr>
            <a:r>
              <a:rPr lang="ja-JP" altLang="en-US" sz="1292" kern="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/>
                <a:sym typeface="Arial"/>
              </a:rPr>
              <a:t>大阪市立デザイン教育研究所 入学者選抜（補充選抜） 参考資料</a:t>
            </a:r>
            <a:endParaRPr kumimoji="0" sz="129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/>
              <a:sym typeface="Arial"/>
            </a:endParaRPr>
          </a:p>
        </p:txBody>
      </p:sp>
      <p:sp>
        <p:nvSpPr>
          <p:cNvPr id="10" name="フローチャート: 代替処理 9">
            <a:extLst>
              <a:ext uri="{FF2B5EF4-FFF2-40B4-BE49-F238E27FC236}">
                <a16:creationId xmlns:a16="http://schemas.microsoft.com/office/drawing/2014/main" id="{3E5585CA-37B9-407C-BB58-2539C7654148}"/>
              </a:ext>
            </a:extLst>
          </p:cNvPr>
          <p:cNvSpPr/>
          <p:nvPr/>
        </p:nvSpPr>
        <p:spPr>
          <a:xfrm>
            <a:off x="10009794" y="573412"/>
            <a:ext cx="1361551" cy="629368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267043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902190" y="622775"/>
            <a:ext cx="8352691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b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400" dirty="0">
                <a:solidFill>
                  <a:schemeClr val="dk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「ポートフォリオ」について</a:t>
            </a:r>
            <a:endParaRPr sz="2000" dirty="0">
              <a:solidFill>
                <a:schemeClr val="dk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514036" y="3192378"/>
            <a:ext cx="11163928" cy="12685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>
              <a:lnSpc>
                <a:spcPct val="150000"/>
              </a:lnSpc>
              <a:buSzPct val="61818"/>
            </a:pP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⑶　</a:t>
            </a:r>
            <a:r>
              <a:rPr lang="ja-JP" altLang="en-US" sz="4984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立体</a:t>
            </a:r>
            <a:r>
              <a:rPr lang="ja-JP" altLang="en-US" sz="5539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作品　１点</a:t>
            </a:r>
            <a:endParaRPr lang="en-US" altLang="ja-JP" sz="4062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7" name="Google Shape;77;p15">
            <a:extLst>
              <a:ext uri="{FF2B5EF4-FFF2-40B4-BE49-F238E27FC236}">
                <a16:creationId xmlns:a16="http://schemas.microsoft.com/office/drawing/2014/main" id="{23021ADB-74F7-444A-981C-C8DA203BA28C}"/>
              </a:ext>
            </a:extLst>
          </p:cNvPr>
          <p:cNvCxnSpPr>
            <a:cxnSpLocks/>
          </p:cNvCxnSpPr>
          <p:nvPr/>
        </p:nvCxnSpPr>
        <p:spPr>
          <a:xfrm>
            <a:off x="499140" y="1266713"/>
            <a:ext cx="1116392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9336610A-C8BB-A193-8FE7-032023E4BFEC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090" y="369800"/>
            <a:ext cx="956843" cy="104824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F125AB1-8470-1665-A0F4-25F3106BAF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30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76;p15">
            <a:extLst>
              <a:ext uri="{FF2B5EF4-FFF2-40B4-BE49-F238E27FC236}">
                <a16:creationId xmlns:a16="http://schemas.microsoft.com/office/drawing/2014/main" id="{5E8C9B94-3019-F9F6-7BD0-D8965517ED8D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60" t="19346" r="1288" b="24828"/>
          <a:stretch/>
        </p:blipFill>
        <p:spPr>
          <a:xfrm>
            <a:off x="4366279" y="2014255"/>
            <a:ext cx="3459440" cy="282949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C05CA45-4A67-C0F3-6D6C-44E6F5386D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7</a:t>
            </a:fld>
            <a:endParaRPr lang="ja-JP" altLang="en-US"/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C1504F6C-3D4C-4DA0-AA1B-5A3FB3511E4E}"/>
              </a:ext>
            </a:extLst>
          </p:cNvPr>
          <p:cNvSpPr/>
          <p:nvPr/>
        </p:nvSpPr>
        <p:spPr>
          <a:xfrm>
            <a:off x="1548261" y="674058"/>
            <a:ext cx="9095472" cy="5509883"/>
          </a:xfrm>
          <a:prstGeom prst="foldedCorner">
            <a:avLst>
              <a:gd name="adj" fmla="val 12036"/>
            </a:avLst>
          </a:prstGeom>
          <a:solidFill>
            <a:srgbClr val="FFFFFF">
              <a:alpha val="86000"/>
            </a:srgb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1583196" y="1435395"/>
            <a:ext cx="8387624" cy="453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制作時期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高校２年・高校３年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制作時間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３時間・６時間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テーマ・コンセプト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模型・モデル・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陶芸・機械加工 等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 algn="l">
              <a:buSzPct val="61818"/>
            </a:pP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➤</a:t>
            </a:r>
            <a:r>
              <a:rPr lang="ja-JP" altLang="en-US" sz="16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endParaRPr lang="en-US" altLang="ja-JP" sz="16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l">
              <a:buSzPct val="61818"/>
            </a:pP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  Ｗ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幅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)×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Ｄ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奥行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)×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Ｈ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高さ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endParaRPr lang="en-US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ctrTitle"/>
          </p:nvPr>
        </p:nvSpPr>
        <p:spPr>
          <a:xfrm>
            <a:off x="1560271" y="1016412"/>
            <a:ext cx="2979178" cy="53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ctr" anchorCtr="0">
            <a:noAutofit/>
          </a:bodyPr>
          <a:lstStyle/>
          <a:p>
            <a:pPr algn="l">
              <a:buClr>
                <a:schemeClr val="dk2"/>
              </a:buClr>
              <a:buSzPts val="5400"/>
            </a:pPr>
            <a:r>
              <a:rPr lang="ja-JP" altLang="en-US" sz="2800" dirty="0">
                <a:solidFill>
                  <a:schemeClr val="dk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立体作品</a:t>
            </a:r>
            <a:endParaRPr sz="2400" dirty="0">
              <a:solidFill>
                <a:schemeClr val="dk2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406EB3-9E8F-424A-AF0E-A9D12EB134D2}"/>
              </a:ext>
            </a:extLst>
          </p:cNvPr>
          <p:cNvSpPr/>
          <p:nvPr/>
        </p:nvSpPr>
        <p:spPr>
          <a:xfrm>
            <a:off x="4366279" y="810351"/>
            <a:ext cx="5984352" cy="4704324"/>
          </a:xfrm>
          <a:prstGeom prst="rect">
            <a:avLst/>
          </a:prstGeom>
          <a:solidFill>
            <a:srgbClr val="E9EDFD">
              <a:alpha val="59000"/>
            </a:srgb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800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i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立体作品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28525A-CA9F-411B-AC39-EF7D432B5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8261" y="5626258"/>
            <a:ext cx="3724979" cy="1182727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8AEBD0E-E395-4931-99EA-31F7661379B7}"/>
              </a:ext>
            </a:extLst>
          </p:cNvPr>
          <p:cNvSpPr/>
          <p:nvPr/>
        </p:nvSpPr>
        <p:spPr>
          <a:xfrm>
            <a:off x="5439138" y="1011394"/>
            <a:ext cx="4362631" cy="4268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用紙は片面使い、レイアウトは任意</a:t>
            </a:r>
          </a:p>
        </p:txBody>
      </p:sp>
      <p:sp>
        <p:nvSpPr>
          <p:cNvPr id="6" name="Google Shape;78;p15">
            <a:extLst>
              <a:ext uri="{FF2B5EF4-FFF2-40B4-BE49-F238E27FC236}">
                <a16:creationId xmlns:a16="http://schemas.microsoft.com/office/drawing/2014/main" id="{7D2947A9-8127-A28D-CF7A-C2972BC50555}"/>
              </a:ext>
            </a:extLst>
          </p:cNvPr>
          <p:cNvSpPr txBox="1"/>
          <p:nvPr/>
        </p:nvSpPr>
        <p:spPr>
          <a:xfrm>
            <a:off x="6777873" y="6166592"/>
            <a:ext cx="4947142" cy="369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84392" rIns="84392" bIns="84392" anchor="t" anchorCtr="0">
            <a:spAutoFit/>
          </a:bodyPr>
          <a:lstStyle/>
          <a:p>
            <a:pPr lvl="0" algn="ctr" defTabSz="914400">
              <a:buClr>
                <a:srgbClr val="000000"/>
              </a:buClr>
              <a:defRPr/>
            </a:pPr>
            <a:r>
              <a:rPr lang="ja-JP" altLang="en-US" sz="1292" kern="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/>
                <a:sym typeface="Arial"/>
              </a:rPr>
              <a:t>大阪市立デザイン教育研究所 入学者選抜（補充選抜） 参考資料</a:t>
            </a:r>
            <a:endParaRPr kumimoji="0" sz="129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/>
              <a:sym typeface="Arial"/>
            </a:endParaRPr>
          </a:p>
        </p:txBody>
      </p:sp>
      <p:sp>
        <p:nvSpPr>
          <p:cNvPr id="10" name="フローチャート: 代替処理 9">
            <a:extLst>
              <a:ext uri="{FF2B5EF4-FFF2-40B4-BE49-F238E27FC236}">
                <a16:creationId xmlns:a16="http://schemas.microsoft.com/office/drawing/2014/main" id="{3E5585CA-37B9-407C-BB58-2539C7654148}"/>
              </a:ext>
            </a:extLst>
          </p:cNvPr>
          <p:cNvSpPr/>
          <p:nvPr/>
        </p:nvSpPr>
        <p:spPr>
          <a:xfrm>
            <a:off x="10009794" y="573412"/>
            <a:ext cx="1361551" cy="629368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参考</a:t>
            </a:r>
          </a:p>
        </p:txBody>
      </p:sp>
      <p:sp>
        <p:nvSpPr>
          <p:cNvPr id="9" name="四角形: 角度付き 8">
            <a:extLst>
              <a:ext uri="{FF2B5EF4-FFF2-40B4-BE49-F238E27FC236}">
                <a16:creationId xmlns:a16="http://schemas.microsoft.com/office/drawing/2014/main" id="{7AD604F2-D8C9-86C1-BB77-63D0C3D1D012}"/>
              </a:ext>
            </a:extLst>
          </p:cNvPr>
          <p:cNvSpPr/>
          <p:nvPr/>
        </p:nvSpPr>
        <p:spPr>
          <a:xfrm rot="21009187">
            <a:off x="5374297" y="3582106"/>
            <a:ext cx="4172418" cy="1541262"/>
          </a:xfrm>
          <a:prstGeom prst="bevel">
            <a:avLst>
              <a:gd name="adj" fmla="val 23311"/>
            </a:avLst>
          </a:prstGeom>
          <a:solidFill>
            <a:srgbClr val="7030A0"/>
          </a:solidFill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柱 11">
            <a:extLst>
              <a:ext uri="{FF2B5EF4-FFF2-40B4-BE49-F238E27FC236}">
                <a16:creationId xmlns:a16="http://schemas.microsoft.com/office/drawing/2014/main" id="{0709CCCA-512B-3186-3A40-FE21B4B2AAE8}"/>
              </a:ext>
            </a:extLst>
          </p:cNvPr>
          <p:cNvSpPr/>
          <p:nvPr/>
        </p:nvSpPr>
        <p:spPr>
          <a:xfrm rot="287124">
            <a:off x="7262814" y="1014018"/>
            <a:ext cx="513390" cy="5147525"/>
          </a:xfrm>
          <a:prstGeom prst="can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F1E9A7-7A21-E4BD-CC08-16F16F2659C3}"/>
              </a:ext>
            </a:extLst>
          </p:cNvPr>
          <p:cNvSpPr/>
          <p:nvPr/>
        </p:nvSpPr>
        <p:spPr>
          <a:xfrm>
            <a:off x="6669184" y="3641059"/>
            <a:ext cx="1076958" cy="838986"/>
          </a:xfrm>
          <a:prstGeom prst="ellips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891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ダマスク</Template>
  <TotalTime>9702</TotalTime>
  <Words>356</Words>
  <Application>Microsoft Macintosh PowerPoint</Application>
  <PresentationFormat>ワイド画面</PresentationFormat>
  <Paragraphs>102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BIZ UDゴシック</vt:lpstr>
      <vt:lpstr>ＭＳ Ｐゴシック</vt:lpstr>
      <vt:lpstr>UD デジタル 教科書体 NP-B</vt:lpstr>
      <vt:lpstr>Arial</vt:lpstr>
      <vt:lpstr>Calibri</vt:lpstr>
      <vt:lpstr>Simple Light</vt:lpstr>
      <vt:lpstr>令和７(2025)年度 入学者選抜（補充選抜） 参考資料</vt:lpstr>
      <vt:lpstr>「ポートフォリオ」について</vt:lpstr>
      <vt:lpstr>デッサン作品</vt:lpstr>
      <vt:lpstr>「ポートフォリオ」について</vt:lpstr>
      <vt:lpstr>平面作品</vt:lpstr>
      <vt:lpstr>「ポートフォリオ」について</vt:lpstr>
      <vt:lpstr>立体作品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ポートフォリオサンプル</dc:title>
  <dc:subject/>
  <dc:creator>izumi</dc:creator>
  <cp:keywords/>
  <dc:description/>
  <cp:lastModifiedBy>西田 一喜</cp:lastModifiedBy>
  <cp:revision>832</cp:revision>
  <cp:lastPrinted>2024-02-28T07:25:35Z</cp:lastPrinted>
  <dcterms:modified xsi:type="dcterms:W3CDTF">2024-11-18T04:59:46Z</dcterms:modified>
  <cp:category/>
</cp:coreProperties>
</file>